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51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67" autoAdjust="0"/>
  </p:normalViewPr>
  <p:slideViewPr>
    <p:cSldViewPr snapToGrid="0">
      <p:cViewPr varScale="1">
        <p:scale>
          <a:sx n="54" d="100"/>
          <a:sy n="54" d="100"/>
        </p:scale>
        <p:origin x="40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978F6-F85C-45BD-9591-CFC5A9BBD9A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0BE88E94-4B0B-424B-B9F2-69C0588951C4}">
      <dgm:prSet phldrT="[Testo]"/>
      <dgm:spPr/>
      <dgm:t>
        <a:bodyPr/>
        <a:lstStyle/>
        <a:p>
          <a:r>
            <a:rPr lang="it-IT" dirty="0"/>
            <a:t>Poliservice S.p.a.</a:t>
          </a:r>
        </a:p>
      </dgm:t>
    </dgm:pt>
    <dgm:pt modelId="{F09C4C33-29AA-46DE-AFE5-8B7914B2AD6C}" type="parTrans" cxnId="{0EC0863D-E65E-443F-BB5E-9037C2A1D010}">
      <dgm:prSet/>
      <dgm:spPr/>
      <dgm:t>
        <a:bodyPr/>
        <a:lstStyle/>
        <a:p>
          <a:endParaRPr lang="it-IT"/>
        </a:p>
      </dgm:t>
    </dgm:pt>
    <dgm:pt modelId="{1FDF7A78-9CD1-4FF9-B2D7-A3C2B247BD32}" type="sibTrans" cxnId="{0EC0863D-E65E-443F-BB5E-9037C2A1D010}">
      <dgm:prSet/>
      <dgm:spPr/>
      <dgm:t>
        <a:bodyPr/>
        <a:lstStyle/>
        <a:p>
          <a:r>
            <a:rPr lang="it-IT" dirty="0"/>
            <a:t>Aggiornato al 19/05/2022</a:t>
          </a:r>
        </a:p>
      </dgm:t>
    </dgm:pt>
    <dgm:pt modelId="{20B1D756-F59C-463E-A77C-EDA958C9F008}">
      <dgm:prSet phldrT="[Testo]"/>
      <dgm:spPr/>
      <dgm:t>
        <a:bodyPr/>
        <a:lstStyle/>
        <a:p>
          <a:r>
            <a:rPr lang="it-IT" b="0" i="0" dirty="0" err="1"/>
            <a:t>Gal</a:t>
          </a:r>
          <a:r>
            <a:rPr lang="it-IT" b="0" i="0" dirty="0"/>
            <a:t> </a:t>
          </a:r>
          <a:r>
            <a:rPr lang="it-IT" b="0" i="0" dirty="0" err="1"/>
            <a:t>Terreverdi</a:t>
          </a:r>
          <a:r>
            <a:rPr lang="it-IT" b="0" i="0" dirty="0"/>
            <a:t> Teramane </a:t>
          </a:r>
          <a:r>
            <a:rPr lang="it-IT" b="0" i="0" dirty="0" err="1"/>
            <a:t>S.Coop</a:t>
          </a:r>
          <a:r>
            <a:rPr lang="it-IT" b="0" i="0" dirty="0"/>
            <a:t> Consortile</a:t>
          </a:r>
          <a:endParaRPr lang="it-IT" dirty="0"/>
        </a:p>
      </dgm:t>
    </dgm:pt>
    <dgm:pt modelId="{F839D9AA-B085-4CB3-B5DE-0FEE28A4D945}" type="parTrans" cxnId="{5E9A9DA3-01E9-465E-B65B-916430AD4837}">
      <dgm:prSet/>
      <dgm:spPr/>
      <dgm:t>
        <a:bodyPr/>
        <a:lstStyle/>
        <a:p>
          <a:endParaRPr lang="it-IT"/>
        </a:p>
      </dgm:t>
    </dgm:pt>
    <dgm:pt modelId="{289153AD-E94B-4BE2-AD80-421D076EF4F4}" type="sibTrans" cxnId="{5E9A9DA3-01E9-465E-B65B-916430AD4837}">
      <dgm:prSet/>
      <dgm:spPr/>
      <dgm:t>
        <a:bodyPr/>
        <a:lstStyle/>
        <a:p>
          <a:pPr algn="ctr"/>
          <a:r>
            <a:rPr lang="it-IT" b="0" i="0" dirty="0">
              <a:latin typeface="+mj-lt"/>
            </a:rPr>
            <a:t>PARTECIPAZIONE n. quote 5.000</a:t>
          </a:r>
          <a:endParaRPr lang="it-IT" dirty="0">
            <a:latin typeface="+mj-lt"/>
          </a:endParaRPr>
        </a:p>
      </dgm:t>
    </dgm:pt>
    <dgm:pt modelId="{5488F12A-1D2D-4F22-A0F7-9AB9C2FD2FD0}">
      <dgm:prSet/>
      <dgm:spPr/>
      <dgm:t>
        <a:bodyPr/>
        <a:lstStyle/>
        <a:p>
          <a:r>
            <a:rPr lang="it-IT" b="0" i="0" dirty="0"/>
            <a:t>DMC </a:t>
          </a:r>
          <a:r>
            <a:rPr lang="it-IT" b="0" i="0" dirty="0" err="1"/>
            <a:t>Hadriatica</a:t>
          </a:r>
          <a:r>
            <a:rPr lang="it-IT" b="0" i="0" dirty="0"/>
            <a:t> </a:t>
          </a:r>
          <a:r>
            <a:rPr lang="it-IT" b="0" i="0" dirty="0" err="1"/>
            <a:t>scarl</a:t>
          </a:r>
          <a:endParaRPr lang="it-IT" dirty="0"/>
        </a:p>
      </dgm:t>
    </dgm:pt>
    <dgm:pt modelId="{6C47D7ED-B9CF-4ECE-8F5B-1623157A82D3}" type="parTrans" cxnId="{0AA80DD0-F93F-49B5-844F-F046DFC8ADC4}">
      <dgm:prSet/>
      <dgm:spPr/>
      <dgm:t>
        <a:bodyPr/>
        <a:lstStyle/>
        <a:p>
          <a:endParaRPr lang="it-IT"/>
        </a:p>
      </dgm:t>
    </dgm:pt>
    <dgm:pt modelId="{E5BB91D5-7162-414E-A276-9C203D752288}" type="sibTrans" cxnId="{0AA80DD0-F93F-49B5-844F-F046DFC8ADC4}">
      <dgm:prSet/>
      <dgm:spPr/>
      <dgm:t>
        <a:bodyPr/>
        <a:lstStyle/>
        <a:p>
          <a:pPr algn="ctr"/>
          <a:r>
            <a:rPr lang="it-IT" b="0" i="0" dirty="0">
              <a:latin typeface="+mj-lt"/>
            </a:rPr>
            <a:t>PARTECIPAZIONE n. quote 10.000</a:t>
          </a:r>
          <a:endParaRPr lang="it-IT" dirty="0">
            <a:latin typeface="+mj-lt"/>
          </a:endParaRPr>
        </a:p>
      </dgm:t>
    </dgm:pt>
    <dgm:pt modelId="{E14D64AD-E810-4155-AEE5-CD97E5EF07F5}" type="pres">
      <dgm:prSet presAssocID="{F31978F6-F85C-45BD-9591-CFC5A9BBD9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F29D86-E08E-4F26-931B-D99595920315}" type="pres">
      <dgm:prSet presAssocID="{0BE88E94-4B0B-424B-B9F2-69C0588951C4}" presName="hierRoot1" presStyleCnt="0">
        <dgm:presLayoutVars>
          <dgm:hierBranch val="init"/>
        </dgm:presLayoutVars>
      </dgm:prSet>
      <dgm:spPr/>
    </dgm:pt>
    <dgm:pt modelId="{61E5D295-61C7-4E09-AEF0-6462ADBACE24}" type="pres">
      <dgm:prSet presAssocID="{0BE88E94-4B0B-424B-B9F2-69C0588951C4}" presName="rootComposite1" presStyleCnt="0"/>
      <dgm:spPr/>
    </dgm:pt>
    <dgm:pt modelId="{FB48A1BE-CCFC-40CF-B37A-AC3D85902A75}" type="pres">
      <dgm:prSet presAssocID="{0BE88E94-4B0B-424B-B9F2-69C0588951C4}" presName="rootText1" presStyleLbl="node0" presStyleIdx="0" presStyleCnt="1" custScaleX="91833" custScaleY="69722">
        <dgm:presLayoutVars>
          <dgm:chMax/>
          <dgm:chPref val="3"/>
        </dgm:presLayoutVars>
      </dgm:prSet>
      <dgm:spPr/>
    </dgm:pt>
    <dgm:pt modelId="{71548122-7812-40A1-8C62-32BC1F5A5A52}" type="pres">
      <dgm:prSet presAssocID="{0BE88E94-4B0B-424B-B9F2-69C0588951C4}" presName="titleText1" presStyleLbl="fgAcc0" presStyleIdx="0" presStyleCnt="1" custScaleX="76599" custScaleY="43565" custLinFactX="-59623" custLinFactY="300000" custLinFactNeighborX="-100000" custLinFactNeighborY="331790">
        <dgm:presLayoutVars>
          <dgm:chMax val="0"/>
          <dgm:chPref val="0"/>
        </dgm:presLayoutVars>
      </dgm:prSet>
      <dgm:spPr/>
    </dgm:pt>
    <dgm:pt modelId="{E9F2E25A-0149-4994-8FBA-FDDE817CE31A}" type="pres">
      <dgm:prSet presAssocID="{0BE88E94-4B0B-424B-B9F2-69C0588951C4}" presName="rootConnector1" presStyleLbl="node1" presStyleIdx="0" presStyleCnt="2"/>
      <dgm:spPr/>
    </dgm:pt>
    <dgm:pt modelId="{7DF7D156-CB34-43C8-BDFD-632F75BE470A}" type="pres">
      <dgm:prSet presAssocID="{0BE88E94-4B0B-424B-B9F2-69C0588951C4}" presName="hierChild2" presStyleCnt="0"/>
      <dgm:spPr/>
    </dgm:pt>
    <dgm:pt modelId="{A2184639-5520-4E62-8AB9-C9DB23EB42AB}" type="pres">
      <dgm:prSet presAssocID="{F839D9AA-B085-4CB3-B5DE-0FEE28A4D945}" presName="Name37" presStyleLbl="parChTrans1D2" presStyleIdx="0" presStyleCnt="2"/>
      <dgm:spPr/>
    </dgm:pt>
    <dgm:pt modelId="{6DCB856C-7E27-4669-8FDC-07FE6C1428D4}" type="pres">
      <dgm:prSet presAssocID="{20B1D756-F59C-463E-A77C-EDA958C9F008}" presName="hierRoot2" presStyleCnt="0">
        <dgm:presLayoutVars>
          <dgm:hierBranch val="init"/>
        </dgm:presLayoutVars>
      </dgm:prSet>
      <dgm:spPr/>
    </dgm:pt>
    <dgm:pt modelId="{8DB900B3-5379-49AA-B0D8-44B99FB62A0E}" type="pres">
      <dgm:prSet presAssocID="{20B1D756-F59C-463E-A77C-EDA958C9F008}" presName="rootComposite" presStyleCnt="0"/>
      <dgm:spPr/>
    </dgm:pt>
    <dgm:pt modelId="{56EF010B-00DC-4E55-923F-8B793DB3E5CB}" type="pres">
      <dgm:prSet presAssocID="{20B1D756-F59C-463E-A77C-EDA958C9F008}" presName="rootText" presStyleLbl="node1" presStyleIdx="0" presStyleCnt="2" custScaleX="91833" custScaleY="69722">
        <dgm:presLayoutVars>
          <dgm:chMax/>
          <dgm:chPref val="3"/>
        </dgm:presLayoutVars>
      </dgm:prSet>
      <dgm:spPr/>
    </dgm:pt>
    <dgm:pt modelId="{2A72E4E3-9B0C-4164-AC45-929D3F230787}" type="pres">
      <dgm:prSet presAssocID="{20B1D756-F59C-463E-A77C-EDA958C9F008}" presName="titleText2" presStyleLbl="fgAcc1" presStyleIdx="0" presStyleCnt="2">
        <dgm:presLayoutVars>
          <dgm:chMax val="0"/>
          <dgm:chPref val="0"/>
        </dgm:presLayoutVars>
      </dgm:prSet>
      <dgm:spPr/>
    </dgm:pt>
    <dgm:pt modelId="{EDD6A67F-AE3D-4233-8012-4156BA14F91E}" type="pres">
      <dgm:prSet presAssocID="{20B1D756-F59C-463E-A77C-EDA958C9F008}" presName="rootConnector" presStyleLbl="node2" presStyleIdx="0" presStyleCnt="0"/>
      <dgm:spPr/>
    </dgm:pt>
    <dgm:pt modelId="{971197BF-7332-41C9-88D5-A8E0D434B4C3}" type="pres">
      <dgm:prSet presAssocID="{20B1D756-F59C-463E-A77C-EDA958C9F008}" presName="hierChild4" presStyleCnt="0"/>
      <dgm:spPr/>
    </dgm:pt>
    <dgm:pt modelId="{57FB0E7B-CB31-40AF-BA1F-858A4779D49C}" type="pres">
      <dgm:prSet presAssocID="{20B1D756-F59C-463E-A77C-EDA958C9F008}" presName="hierChild5" presStyleCnt="0"/>
      <dgm:spPr/>
    </dgm:pt>
    <dgm:pt modelId="{7B45FD85-C963-48CA-9CE1-07865C19DB97}" type="pres">
      <dgm:prSet presAssocID="{6C47D7ED-B9CF-4ECE-8F5B-1623157A82D3}" presName="Name37" presStyleLbl="parChTrans1D2" presStyleIdx="1" presStyleCnt="2"/>
      <dgm:spPr/>
    </dgm:pt>
    <dgm:pt modelId="{2E14E0F6-4CE5-4C50-9D68-0B2013508872}" type="pres">
      <dgm:prSet presAssocID="{5488F12A-1D2D-4F22-A0F7-9AB9C2FD2FD0}" presName="hierRoot2" presStyleCnt="0">
        <dgm:presLayoutVars>
          <dgm:hierBranch val="init"/>
        </dgm:presLayoutVars>
      </dgm:prSet>
      <dgm:spPr/>
    </dgm:pt>
    <dgm:pt modelId="{727F87F1-605D-4DC4-942A-01D4877D7286}" type="pres">
      <dgm:prSet presAssocID="{5488F12A-1D2D-4F22-A0F7-9AB9C2FD2FD0}" presName="rootComposite" presStyleCnt="0"/>
      <dgm:spPr/>
    </dgm:pt>
    <dgm:pt modelId="{5CC7710C-1182-430B-AD8F-BA8FB1899EB9}" type="pres">
      <dgm:prSet presAssocID="{5488F12A-1D2D-4F22-A0F7-9AB9C2FD2FD0}" presName="rootText" presStyleLbl="node1" presStyleIdx="1" presStyleCnt="2" custScaleX="91833" custScaleY="69722">
        <dgm:presLayoutVars>
          <dgm:chMax/>
          <dgm:chPref val="3"/>
        </dgm:presLayoutVars>
      </dgm:prSet>
      <dgm:spPr/>
    </dgm:pt>
    <dgm:pt modelId="{1ABA3DDA-34CC-4F30-AA3C-FBDD3D174A34}" type="pres">
      <dgm:prSet presAssocID="{5488F12A-1D2D-4F22-A0F7-9AB9C2FD2FD0}" presName="titleText2" presStyleLbl="fgAcc1" presStyleIdx="1" presStyleCnt="2">
        <dgm:presLayoutVars>
          <dgm:chMax val="0"/>
          <dgm:chPref val="0"/>
        </dgm:presLayoutVars>
      </dgm:prSet>
      <dgm:spPr/>
    </dgm:pt>
    <dgm:pt modelId="{BA3A812C-A5A0-4F41-8AAB-49E6E1BFED72}" type="pres">
      <dgm:prSet presAssocID="{5488F12A-1D2D-4F22-A0F7-9AB9C2FD2FD0}" presName="rootConnector" presStyleLbl="node2" presStyleIdx="0" presStyleCnt="0"/>
      <dgm:spPr/>
    </dgm:pt>
    <dgm:pt modelId="{4CE73C5F-C85A-454F-B492-5CBAFCB2518E}" type="pres">
      <dgm:prSet presAssocID="{5488F12A-1D2D-4F22-A0F7-9AB9C2FD2FD0}" presName="hierChild4" presStyleCnt="0"/>
      <dgm:spPr/>
    </dgm:pt>
    <dgm:pt modelId="{B73E0AB3-BA83-484A-9A09-71E928DFFD5A}" type="pres">
      <dgm:prSet presAssocID="{5488F12A-1D2D-4F22-A0F7-9AB9C2FD2FD0}" presName="hierChild5" presStyleCnt="0"/>
      <dgm:spPr/>
    </dgm:pt>
    <dgm:pt modelId="{6DA945DE-5630-4EDB-8E38-5B8300889A4A}" type="pres">
      <dgm:prSet presAssocID="{0BE88E94-4B0B-424B-B9F2-69C0588951C4}" presName="hierChild3" presStyleCnt="0"/>
      <dgm:spPr/>
    </dgm:pt>
  </dgm:ptLst>
  <dgm:cxnLst>
    <dgm:cxn modelId="{5B2F692D-F8D2-4752-9C27-7BA395A90D8D}" type="presOf" srcId="{5488F12A-1D2D-4F22-A0F7-9AB9C2FD2FD0}" destId="{BA3A812C-A5A0-4F41-8AAB-49E6E1BFED72}" srcOrd="1" destOrd="0" presId="urn:microsoft.com/office/officeart/2008/layout/NameandTitleOrganizationalChart"/>
    <dgm:cxn modelId="{D8371A37-22EE-4D69-A315-425E7E70571D}" type="presOf" srcId="{E5BB91D5-7162-414E-A276-9C203D752288}" destId="{1ABA3DDA-34CC-4F30-AA3C-FBDD3D174A34}" srcOrd="0" destOrd="0" presId="urn:microsoft.com/office/officeart/2008/layout/NameandTitleOrganizationalChart"/>
    <dgm:cxn modelId="{0EC0863D-E65E-443F-BB5E-9037C2A1D010}" srcId="{F31978F6-F85C-45BD-9591-CFC5A9BBD9A9}" destId="{0BE88E94-4B0B-424B-B9F2-69C0588951C4}" srcOrd="0" destOrd="0" parTransId="{F09C4C33-29AA-46DE-AFE5-8B7914B2AD6C}" sibTransId="{1FDF7A78-9CD1-4FF9-B2D7-A3C2B247BD32}"/>
    <dgm:cxn modelId="{F34D7462-B5AB-4F15-9139-59BCC766C4BB}" type="presOf" srcId="{289153AD-E94B-4BE2-AD80-421D076EF4F4}" destId="{2A72E4E3-9B0C-4164-AC45-929D3F230787}" srcOrd="0" destOrd="0" presId="urn:microsoft.com/office/officeart/2008/layout/NameandTitleOrganizationalChart"/>
    <dgm:cxn modelId="{F5328266-23E8-4C6E-9F87-9732E5B6BDC4}" type="presOf" srcId="{F839D9AA-B085-4CB3-B5DE-0FEE28A4D945}" destId="{A2184639-5520-4E62-8AB9-C9DB23EB42AB}" srcOrd="0" destOrd="0" presId="urn:microsoft.com/office/officeart/2008/layout/NameandTitleOrganizationalChart"/>
    <dgm:cxn modelId="{CE8A4587-F533-4033-BEE0-4AC9C5815D28}" type="presOf" srcId="{F31978F6-F85C-45BD-9591-CFC5A9BBD9A9}" destId="{E14D64AD-E810-4155-AEE5-CD97E5EF07F5}" srcOrd="0" destOrd="0" presId="urn:microsoft.com/office/officeart/2008/layout/NameandTitleOrganizationalChart"/>
    <dgm:cxn modelId="{9F34E392-F5A9-4C3D-B1AD-3D79222F2383}" type="presOf" srcId="{6C47D7ED-B9CF-4ECE-8F5B-1623157A82D3}" destId="{7B45FD85-C963-48CA-9CE1-07865C19DB97}" srcOrd="0" destOrd="0" presId="urn:microsoft.com/office/officeart/2008/layout/NameandTitleOrganizationalChart"/>
    <dgm:cxn modelId="{5E9A9DA3-01E9-465E-B65B-916430AD4837}" srcId="{0BE88E94-4B0B-424B-B9F2-69C0588951C4}" destId="{20B1D756-F59C-463E-A77C-EDA958C9F008}" srcOrd="0" destOrd="0" parTransId="{F839D9AA-B085-4CB3-B5DE-0FEE28A4D945}" sibTransId="{289153AD-E94B-4BE2-AD80-421D076EF4F4}"/>
    <dgm:cxn modelId="{6EE57BB4-556B-42E4-851B-98FE22F1ABA7}" type="presOf" srcId="{0BE88E94-4B0B-424B-B9F2-69C0588951C4}" destId="{FB48A1BE-CCFC-40CF-B37A-AC3D85902A75}" srcOrd="0" destOrd="0" presId="urn:microsoft.com/office/officeart/2008/layout/NameandTitleOrganizationalChart"/>
    <dgm:cxn modelId="{E01E97C8-7F3B-4038-B39C-FDA38CE21226}" type="presOf" srcId="{1FDF7A78-9CD1-4FF9-B2D7-A3C2B247BD32}" destId="{71548122-7812-40A1-8C62-32BC1F5A5A52}" srcOrd="0" destOrd="0" presId="urn:microsoft.com/office/officeart/2008/layout/NameandTitleOrganizationalChart"/>
    <dgm:cxn modelId="{0AA80DD0-F93F-49B5-844F-F046DFC8ADC4}" srcId="{0BE88E94-4B0B-424B-B9F2-69C0588951C4}" destId="{5488F12A-1D2D-4F22-A0F7-9AB9C2FD2FD0}" srcOrd="1" destOrd="0" parTransId="{6C47D7ED-B9CF-4ECE-8F5B-1623157A82D3}" sibTransId="{E5BB91D5-7162-414E-A276-9C203D752288}"/>
    <dgm:cxn modelId="{367C44E1-73B6-4FEF-B145-DA841780C511}" type="presOf" srcId="{20B1D756-F59C-463E-A77C-EDA958C9F008}" destId="{56EF010B-00DC-4E55-923F-8B793DB3E5CB}" srcOrd="0" destOrd="0" presId="urn:microsoft.com/office/officeart/2008/layout/NameandTitleOrganizationalChart"/>
    <dgm:cxn modelId="{1CA29CE9-24F0-47AE-882B-C9ED069ED979}" type="presOf" srcId="{5488F12A-1D2D-4F22-A0F7-9AB9C2FD2FD0}" destId="{5CC7710C-1182-430B-AD8F-BA8FB1899EB9}" srcOrd="0" destOrd="0" presId="urn:microsoft.com/office/officeart/2008/layout/NameandTitleOrganizationalChart"/>
    <dgm:cxn modelId="{178D36ED-55F5-4A44-B35F-144363D28F08}" type="presOf" srcId="{20B1D756-F59C-463E-A77C-EDA958C9F008}" destId="{EDD6A67F-AE3D-4233-8012-4156BA14F91E}" srcOrd="1" destOrd="0" presId="urn:microsoft.com/office/officeart/2008/layout/NameandTitleOrganizationalChart"/>
    <dgm:cxn modelId="{EA1079F3-451C-45E9-8F07-8E035A797B19}" type="presOf" srcId="{0BE88E94-4B0B-424B-B9F2-69C0588951C4}" destId="{E9F2E25A-0149-4994-8FBA-FDDE817CE31A}" srcOrd="1" destOrd="0" presId="urn:microsoft.com/office/officeart/2008/layout/NameandTitleOrganizationalChart"/>
    <dgm:cxn modelId="{1F02AA9E-08AD-40D7-8A13-09F8F8B59A42}" type="presParOf" srcId="{E14D64AD-E810-4155-AEE5-CD97E5EF07F5}" destId="{1EF29D86-E08E-4F26-931B-D99595920315}" srcOrd="0" destOrd="0" presId="urn:microsoft.com/office/officeart/2008/layout/NameandTitleOrganizationalChart"/>
    <dgm:cxn modelId="{0719CD6E-3DA7-4D9B-8107-D62153452E11}" type="presParOf" srcId="{1EF29D86-E08E-4F26-931B-D99595920315}" destId="{61E5D295-61C7-4E09-AEF0-6462ADBACE24}" srcOrd="0" destOrd="0" presId="urn:microsoft.com/office/officeart/2008/layout/NameandTitleOrganizationalChart"/>
    <dgm:cxn modelId="{021930A6-31C8-4EB0-B212-A0C03E92F676}" type="presParOf" srcId="{61E5D295-61C7-4E09-AEF0-6462ADBACE24}" destId="{FB48A1BE-CCFC-40CF-B37A-AC3D85902A75}" srcOrd="0" destOrd="0" presId="urn:microsoft.com/office/officeart/2008/layout/NameandTitleOrganizationalChart"/>
    <dgm:cxn modelId="{C84E3BC1-C787-4424-B626-B2F30D8CBA39}" type="presParOf" srcId="{61E5D295-61C7-4E09-AEF0-6462ADBACE24}" destId="{71548122-7812-40A1-8C62-32BC1F5A5A52}" srcOrd="1" destOrd="0" presId="urn:microsoft.com/office/officeart/2008/layout/NameandTitleOrganizationalChart"/>
    <dgm:cxn modelId="{73570C01-F0FE-4F16-B537-53AA4BE32CE6}" type="presParOf" srcId="{61E5D295-61C7-4E09-AEF0-6462ADBACE24}" destId="{E9F2E25A-0149-4994-8FBA-FDDE817CE31A}" srcOrd="2" destOrd="0" presId="urn:microsoft.com/office/officeart/2008/layout/NameandTitleOrganizationalChart"/>
    <dgm:cxn modelId="{15F781F8-B33F-43FD-AB48-0BAD4779D5E9}" type="presParOf" srcId="{1EF29D86-E08E-4F26-931B-D99595920315}" destId="{7DF7D156-CB34-43C8-BDFD-632F75BE470A}" srcOrd="1" destOrd="0" presId="urn:microsoft.com/office/officeart/2008/layout/NameandTitleOrganizationalChart"/>
    <dgm:cxn modelId="{EACFD651-BF41-46F9-9FCD-76143F405633}" type="presParOf" srcId="{7DF7D156-CB34-43C8-BDFD-632F75BE470A}" destId="{A2184639-5520-4E62-8AB9-C9DB23EB42AB}" srcOrd="0" destOrd="0" presId="urn:microsoft.com/office/officeart/2008/layout/NameandTitleOrganizationalChart"/>
    <dgm:cxn modelId="{C3464C30-9D42-450B-803B-5931F4EFE05D}" type="presParOf" srcId="{7DF7D156-CB34-43C8-BDFD-632F75BE470A}" destId="{6DCB856C-7E27-4669-8FDC-07FE6C1428D4}" srcOrd="1" destOrd="0" presId="urn:microsoft.com/office/officeart/2008/layout/NameandTitleOrganizationalChart"/>
    <dgm:cxn modelId="{66533E5B-AB1E-4E94-AB1F-8069C2B8DAAB}" type="presParOf" srcId="{6DCB856C-7E27-4669-8FDC-07FE6C1428D4}" destId="{8DB900B3-5379-49AA-B0D8-44B99FB62A0E}" srcOrd="0" destOrd="0" presId="urn:microsoft.com/office/officeart/2008/layout/NameandTitleOrganizationalChart"/>
    <dgm:cxn modelId="{52049C30-6D3C-4F20-96C1-F98267A5D2D3}" type="presParOf" srcId="{8DB900B3-5379-49AA-B0D8-44B99FB62A0E}" destId="{56EF010B-00DC-4E55-923F-8B793DB3E5CB}" srcOrd="0" destOrd="0" presId="urn:microsoft.com/office/officeart/2008/layout/NameandTitleOrganizationalChart"/>
    <dgm:cxn modelId="{3D0ABDA2-EFA8-4DDE-BB5E-6832C27234CE}" type="presParOf" srcId="{8DB900B3-5379-49AA-B0D8-44B99FB62A0E}" destId="{2A72E4E3-9B0C-4164-AC45-929D3F230787}" srcOrd="1" destOrd="0" presId="urn:microsoft.com/office/officeart/2008/layout/NameandTitleOrganizationalChart"/>
    <dgm:cxn modelId="{AA7A08C4-2614-4C4E-88D6-F661C1788B69}" type="presParOf" srcId="{8DB900B3-5379-49AA-B0D8-44B99FB62A0E}" destId="{EDD6A67F-AE3D-4233-8012-4156BA14F91E}" srcOrd="2" destOrd="0" presId="urn:microsoft.com/office/officeart/2008/layout/NameandTitleOrganizationalChart"/>
    <dgm:cxn modelId="{1AD55CBC-F2C3-4A23-8A71-CE003590E69A}" type="presParOf" srcId="{6DCB856C-7E27-4669-8FDC-07FE6C1428D4}" destId="{971197BF-7332-41C9-88D5-A8E0D434B4C3}" srcOrd="1" destOrd="0" presId="urn:microsoft.com/office/officeart/2008/layout/NameandTitleOrganizationalChart"/>
    <dgm:cxn modelId="{5F248C59-2A04-4A17-B7D0-4EACA391C3C9}" type="presParOf" srcId="{6DCB856C-7E27-4669-8FDC-07FE6C1428D4}" destId="{57FB0E7B-CB31-40AF-BA1F-858A4779D49C}" srcOrd="2" destOrd="0" presId="urn:microsoft.com/office/officeart/2008/layout/NameandTitleOrganizationalChart"/>
    <dgm:cxn modelId="{3754BDBC-D8EF-48A0-A36C-9D5F72F5E138}" type="presParOf" srcId="{7DF7D156-CB34-43C8-BDFD-632F75BE470A}" destId="{7B45FD85-C963-48CA-9CE1-07865C19DB97}" srcOrd="2" destOrd="0" presId="urn:microsoft.com/office/officeart/2008/layout/NameandTitleOrganizationalChart"/>
    <dgm:cxn modelId="{3577D6E4-D184-4CDE-8E20-481FBBE169E8}" type="presParOf" srcId="{7DF7D156-CB34-43C8-BDFD-632F75BE470A}" destId="{2E14E0F6-4CE5-4C50-9D68-0B2013508872}" srcOrd="3" destOrd="0" presId="urn:microsoft.com/office/officeart/2008/layout/NameandTitleOrganizationalChart"/>
    <dgm:cxn modelId="{84A70D0F-638B-4A48-8FEB-728AE3FEB721}" type="presParOf" srcId="{2E14E0F6-4CE5-4C50-9D68-0B2013508872}" destId="{727F87F1-605D-4DC4-942A-01D4877D7286}" srcOrd="0" destOrd="0" presId="urn:microsoft.com/office/officeart/2008/layout/NameandTitleOrganizationalChart"/>
    <dgm:cxn modelId="{0242CBBD-9CC0-4A65-B471-64CBEB632C55}" type="presParOf" srcId="{727F87F1-605D-4DC4-942A-01D4877D7286}" destId="{5CC7710C-1182-430B-AD8F-BA8FB1899EB9}" srcOrd="0" destOrd="0" presId="urn:microsoft.com/office/officeart/2008/layout/NameandTitleOrganizationalChart"/>
    <dgm:cxn modelId="{430D54C2-91A8-4E61-B6F4-90C048AA6472}" type="presParOf" srcId="{727F87F1-605D-4DC4-942A-01D4877D7286}" destId="{1ABA3DDA-34CC-4F30-AA3C-FBDD3D174A34}" srcOrd="1" destOrd="0" presId="urn:microsoft.com/office/officeart/2008/layout/NameandTitleOrganizationalChart"/>
    <dgm:cxn modelId="{898C94AF-6A47-4012-8318-FE73B34AF56F}" type="presParOf" srcId="{727F87F1-605D-4DC4-942A-01D4877D7286}" destId="{BA3A812C-A5A0-4F41-8AAB-49E6E1BFED72}" srcOrd="2" destOrd="0" presId="urn:microsoft.com/office/officeart/2008/layout/NameandTitleOrganizationalChart"/>
    <dgm:cxn modelId="{207AD9E1-AAA0-4DF0-8ADE-C1D5297AA9D3}" type="presParOf" srcId="{2E14E0F6-4CE5-4C50-9D68-0B2013508872}" destId="{4CE73C5F-C85A-454F-B492-5CBAFCB2518E}" srcOrd="1" destOrd="0" presId="urn:microsoft.com/office/officeart/2008/layout/NameandTitleOrganizationalChart"/>
    <dgm:cxn modelId="{DBB85091-8083-4D55-ACCA-3ECD927885B9}" type="presParOf" srcId="{2E14E0F6-4CE5-4C50-9D68-0B2013508872}" destId="{B73E0AB3-BA83-484A-9A09-71E928DFFD5A}" srcOrd="2" destOrd="0" presId="urn:microsoft.com/office/officeart/2008/layout/NameandTitleOrganizationalChart"/>
    <dgm:cxn modelId="{9FEBCDD6-DEE2-476A-9B78-CA9443B55188}" type="presParOf" srcId="{1EF29D86-E08E-4F26-931B-D99595920315}" destId="{6DA945DE-5630-4EDB-8E38-5B8300889A4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5FD85-C963-48CA-9CE1-07865C19DB97}">
      <dsp:nvSpPr>
        <dsp:cNvPr id="0" name=""/>
        <dsp:cNvSpPr/>
      </dsp:nvSpPr>
      <dsp:spPr>
        <a:xfrm>
          <a:off x="3577698" y="1748204"/>
          <a:ext cx="1800815" cy="99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709"/>
              </a:lnTo>
              <a:lnTo>
                <a:pt x="1800815" y="626709"/>
              </a:lnTo>
              <a:lnTo>
                <a:pt x="1800815" y="9906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84639-5520-4E62-8AB9-C9DB23EB42AB}">
      <dsp:nvSpPr>
        <dsp:cNvPr id="0" name=""/>
        <dsp:cNvSpPr/>
      </dsp:nvSpPr>
      <dsp:spPr>
        <a:xfrm>
          <a:off x="1459631" y="1748204"/>
          <a:ext cx="2118067" cy="990673"/>
        </a:xfrm>
        <a:custGeom>
          <a:avLst/>
          <a:gdLst/>
          <a:ahLst/>
          <a:cxnLst/>
          <a:rect l="0" t="0" r="0" b="0"/>
          <a:pathLst>
            <a:path>
              <a:moveTo>
                <a:pt x="2118067" y="0"/>
              </a:moveTo>
              <a:lnTo>
                <a:pt x="2118067" y="626709"/>
              </a:lnTo>
              <a:lnTo>
                <a:pt x="0" y="626709"/>
              </a:lnTo>
              <a:lnTo>
                <a:pt x="0" y="9906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48A1BE-CCFC-40CF-B37A-AC3D85902A75}">
      <dsp:nvSpPr>
        <dsp:cNvPr id="0" name=""/>
        <dsp:cNvSpPr/>
      </dsp:nvSpPr>
      <dsp:spPr>
        <a:xfrm>
          <a:off x="2194368" y="660648"/>
          <a:ext cx="2766659" cy="10875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22011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Poliservice S.p.a.</a:t>
          </a:r>
        </a:p>
      </dsp:txBody>
      <dsp:txXfrm>
        <a:off x="2194368" y="660648"/>
        <a:ext cx="2766659" cy="1087556"/>
      </dsp:txXfrm>
    </dsp:sp>
    <dsp:sp modelId="{71548122-7812-40A1-8C62-32BC1F5A5A52}">
      <dsp:nvSpPr>
        <dsp:cNvPr id="0" name=""/>
        <dsp:cNvSpPr/>
      </dsp:nvSpPr>
      <dsp:spPr>
        <a:xfrm>
          <a:off x="0" y="4670028"/>
          <a:ext cx="2076933" cy="2265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Aggiornato al 19/05/2022</a:t>
          </a:r>
        </a:p>
      </dsp:txBody>
      <dsp:txXfrm>
        <a:off x="0" y="4670028"/>
        <a:ext cx="2076933" cy="226515"/>
      </dsp:txXfrm>
    </dsp:sp>
    <dsp:sp modelId="{56EF010B-00DC-4E55-923F-8B793DB3E5CB}">
      <dsp:nvSpPr>
        <dsp:cNvPr id="0" name=""/>
        <dsp:cNvSpPr/>
      </dsp:nvSpPr>
      <dsp:spPr>
        <a:xfrm>
          <a:off x="76301" y="2738877"/>
          <a:ext cx="2766659" cy="10875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22011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0" i="0" kern="1200" dirty="0" err="1"/>
            <a:t>Gal</a:t>
          </a:r>
          <a:r>
            <a:rPr lang="it-IT" sz="2100" b="0" i="0" kern="1200" dirty="0"/>
            <a:t> </a:t>
          </a:r>
          <a:r>
            <a:rPr lang="it-IT" sz="2100" b="0" i="0" kern="1200" dirty="0" err="1"/>
            <a:t>Terreverdi</a:t>
          </a:r>
          <a:r>
            <a:rPr lang="it-IT" sz="2100" b="0" i="0" kern="1200" dirty="0"/>
            <a:t> Teramane </a:t>
          </a:r>
          <a:r>
            <a:rPr lang="it-IT" sz="2100" b="0" i="0" kern="1200" dirty="0" err="1"/>
            <a:t>S.Coop</a:t>
          </a:r>
          <a:r>
            <a:rPr lang="it-IT" sz="2100" b="0" i="0" kern="1200" dirty="0"/>
            <a:t> Consortile</a:t>
          </a:r>
          <a:endParaRPr lang="it-IT" sz="2100" kern="1200" dirty="0"/>
        </a:p>
      </dsp:txBody>
      <dsp:txXfrm>
        <a:off x="76301" y="2738877"/>
        <a:ext cx="2766659" cy="1087556"/>
      </dsp:txXfrm>
    </dsp:sp>
    <dsp:sp modelId="{2A72E4E3-9B0C-4164-AC45-929D3F230787}">
      <dsp:nvSpPr>
        <dsp:cNvPr id="0" name=""/>
        <dsp:cNvSpPr/>
      </dsp:nvSpPr>
      <dsp:spPr>
        <a:xfrm>
          <a:off x="555818" y="3715946"/>
          <a:ext cx="2711437" cy="5199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0" i="0" kern="1200" dirty="0">
              <a:latin typeface="+mj-lt"/>
            </a:rPr>
            <a:t>PARTECIPAZIONE n. quote 5.000</a:t>
          </a:r>
          <a:endParaRPr lang="it-IT" sz="1700" kern="1200" dirty="0">
            <a:latin typeface="+mj-lt"/>
          </a:endParaRPr>
        </a:p>
      </dsp:txBody>
      <dsp:txXfrm>
        <a:off x="555818" y="3715946"/>
        <a:ext cx="2711437" cy="519948"/>
      </dsp:txXfrm>
    </dsp:sp>
    <dsp:sp modelId="{5CC7710C-1182-430B-AD8F-BA8FB1899EB9}">
      <dsp:nvSpPr>
        <dsp:cNvPr id="0" name=""/>
        <dsp:cNvSpPr/>
      </dsp:nvSpPr>
      <dsp:spPr>
        <a:xfrm>
          <a:off x="3995184" y="2738877"/>
          <a:ext cx="2766659" cy="10875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22011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0" i="0" kern="1200" dirty="0"/>
            <a:t>DMC </a:t>
          </a:r>
          <a:r>
            <a:rPr lang="it-IT" sz="2100" b="0" i="0" kern="1200" dirty="0" err="1"/>
            <a:t>Hadriatica</a:t>
          </a:r>
          <a:r>
            <a:rPr lang="it-IT" sz="2100" b="0" i="0" kern="1200" dirty="0"/>
            <a:t> </a:t>
          </a:r>
          <a:r>
            <a:rPr lang="it-IT" sz="2100" b="0" i="0" kern="1200" dirty="0" err="1"/>
            <a:t>scarl</a:t>
          </a:r>
          <a:endParaRPr lang="it-IT" sz="2100" kern="1200" dirty="0"/>
        </a:p>
      </dsp:txBody>
      <dsp:txXfrm>
        <a:off x="3995184" y="2738877"/>
        <a:ext cx="2766659" cy="1087556"/>
      </dsp:txXfrm>
    </dsp:sp>
    <dsp:sp modelId="{1ABA3DDA-34CC-4F30-AA3C-FBDD3D174A34}">
      <dsp:nvSpPr>
        <dsp:cNvPr id="0" name=""/>
        <dsp:cNvSpPr/>
      </dsp:nvSpPr>
      <dsp:spPr>
        <a:xfrm>
          <a:off x="4474701" y="3715946"/>
          <a:ext cx="2711437" cy="5199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0" i="0" kern="1200" dirty="0">
              <a:latin typeface="+mj-lt"/>
            </a:rPr>
            <a:t>PARTECIPAZIONE n. quote 10.000</a:t>
          </a:r>
          <a:endParaRPr lang="it-IT" sz="1700" kern="1200" dirty="0">
            <a:latin typeface="+mj-lt"/>
          </a:endParaRPr>
        </a:p>
      </dsp:txBody>
      <dsp:txXfrm>
        <a:off x="4474701" y="3715946"/>
        <a:ext cx="2711437" cy="519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7863B-2B40-CC2E-551F-97043B44C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B05A92-F47B-B838-22AF-5AEA5EA78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50EA4-A618-8EC2-9141-BA8B8247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E51AF9-9D0B-0EB1-9935-736005CAC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0D08B6-67A3-29E4-5C41-7F53B9AB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46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B9A77-CA01-3E99-28C6-472E1334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9729FE-53EE-F2EA-237C-A1EBDD21F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DEAE1A-C240-DBBE-590C-3846363B8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8ED3D8-E9D8-A9C6-A36B-82945671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8EB883-5D5F-D79C-0FD8-F8E9EF88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35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FBF322F-4174-E37F-CF50-031F8EDAC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C87708-6A3C-6A01-D106-468C91555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7D542-B514-11B9-4FCA-25071EC5F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453D34-24F7-6922-0D10-F0DC86C2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9EB3A8-AE7B-ADDA-F5D6-E2EA8D46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19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42EF4BF6-4FAE-49BC-90D2-90D04831ED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907" y="143775"/>
            <a:ext cx="2592202" cy="870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80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1FB14E-7865-CDC4-DA8A-3157B4E0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C93FBC-6E76-FC83-B961-0FAE8F0D6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D9779F-1D1A-806E-AED0-22D84A4EF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83DB2D-74E0-8509-2E75-AD5A85A6C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A4A6C4-F0A4-9374-6A84-2BD0E4DFC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24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C7C04-3D3F-DB95-7DB6-C36FA736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105AD-57E6-303A-D013-0AFE70BEB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7A720F-F433-2B0F-EAAB-9284CE0B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C93C31-AEDA-A8AD-BE9E-3D7D5275E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A7DA64-EA4F-6E95-03CB-32DD34BB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31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4C543-CA7C-B928-85D2-1ACC41675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AFD74E-3795-1FC6-F894-9FFF3B6B9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82E9B1-A9AE-C862-D9AF-CD9D78E85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4BA5AD-83E3-BE20-B933-8BCB0BB3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744FF8-F795-2323-D11E-1409B659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9A6DB9-044C-B97A-60CB-135E8A4A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31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6C996-F4AF-F5F3-4E05-7987D75E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16300D-9557-911D-CD81-F98E773B6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7C9B71-8541-FBEB-E971-2DB11D9A5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6D0B24B-172B-1C98-E18D-7603FA6DF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21010F-B4CE-F8EC-9E8E-85FE64CC1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790486-E449-895E-9DF0-7627A0A5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3D9CA1E-37D8-1DFF-59EC-94D9ED3E2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815AEB-12A1-66D1-6D26-590FA5D4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01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2DD809-F9E4-58D6-53F2-A9D9D6375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6C38F49-A992-2F2D-48B3-C45169D6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8F3BA80-7B42-5B5F-9CCE-3514684B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8491CD-200E-8CAE-7E09-853E3884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42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5D4B81-1BD9-AA1D-9FC9-75E5041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13B231-8682-87D8-F520-9F9383F4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9CB59F-E39E-6E61-959E-54C724CD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67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35B94F-916B-20E9-40D7-98D8D845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B61830-E5BE-79C0-5977-F5C44E4A1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B1E13C-1868-8377-747D-6CB1DE5BB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5C31BC-1108-0218-7090-AAA51A43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D1B97A-6FE0-725F-422F-69C00F94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B56C07-9F0A-1DE1-BC4F-58BFEE43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65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7589DF-7CBF-29A7-7BAA-9EACE001A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C11331-B798-370F-F124-FCF9AC014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77ED1B-BDF1-7892-BCB0-62DFFCC26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F1DA1A-A6CE-D2CD-BF68-B8EDD1DD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1DF6D5-B8EC-684F-E4C9-279F3F29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063E43-A9B4-8A32-84C1-DEAEF0D4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84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47F7F68-C24F-E1F2-CF09-BA2E64E3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867F99-A204-3546-31C7-308571935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732BF6-488F-0D40-C0F9-F8738678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3489-8D7D-4F8E-B81B-DCE9685D8EF3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689B03-3A08-9057-E575-C2D70EF90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02DB32-019E-6313-C2D3-A134EC29A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83DC4-85E1-41AE-AEB8-D3ED097BC3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3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C6A6D9EA-8DB1-70B4-DC56-153AD7EBC7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5437548"/>
              </p:ext>
            </p:extLst>
          </p:nvPr>
        </p:nvGraphicFramePr>
        <p:xfrm>
          <a:off x="2135560" y="836712"/>
          <a:ext cx="726244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5A1C655D-66FF-30A3-2B57-11EC87294945}"/>
              </a:ext>
            </a:extLst>
          </p:cNvPr>
          <p:cNvSpPr txBox="1"/>
          <p:nvPr/>
        </p:nvSpPr>
        <p:spPr>
          <a:xfrm>
            <a:off x="2525740" y="663079"/>
            <a:ext cx="648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Rappresentazione grafica società partecipate</a:t>
            </a:r>
          </a:p>
        </p:txBody>
      </p:sp>
    </p:spTree>
    <p:extLst>
      <p:ext uri="{BB962C8B-B14F-4D97-AF65-F5344CB8AC3E}">
        <p14:creationId xmlns:p14="http://schemas.microsoft.com/office/powerpoint/2010/main" val="3710551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Eleonora Striano</dc:creator>
  <cp:lastModifiedBy>Eleonora Striano</cp:lastModifiedBy>
  <cp:revision>2</cp:revision>
  <dcterms:created xsi:type="dcterms:W3CDTF">2022-05-19T12:01:28Z</dcterms:created>
  <dcterms:modified xsi:type="dcterms:W3CDTF">2022-05-19T14:48:25Z</dcterms:modified>
</cp:coreProperties>
</file>